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9"/>
  </p:notesMasterIdLst>
  <p:handoutMasterIdLst>
    <p:handoutMasterId r:id="rId20"/>
  </p:handoutMasterIdLst>
  <p:sldIdLst>
    <p:sldId id="1706" r:id="rId6"/>
    <p:sldId id="1605" r:id="rId7"/>
    <p:sldId id="1704" r:id="rId8"/>
    <p:sldId id="1681" r:id="rId9"/>
    <p:sldId id="1708" r:id="rId10"/>
    <p:sldId id="1707" r:id="rId11"/>
    <p:sldId id="1712" r:id="rId12"/>
    <p:sldId id="1710" r:id="rId13"/>
    <p:sldId id="1711" r:id="rId14"/>
    <p:sldId id="1709" r:id="rId15"/>
    <p:sldId id="265" r:id="rId16"/>
    <p:sldId id="261" r:id="rId17"/>
    <p:sldId id="260"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73AB3BA3-DEA2-1144-A145-56D11754A175}">
          <p14:sldIdLst>
            <p14:sldId id="1704"/>
            <p14:sldId id="1681"/>
            <p14:sldId id="1708"/>
            <p14:sldId id="1707"/>
            <p14:sldId id="1712"/>
            <p14:sldId id="1710"/>
            <p14:sldId id="1711"/>
            <p14:sldId id="1709"/>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C655C3-B84A-8049-A050-861A7D248925}" v="74" dt="2019-09-25T21:21:08.6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378" autoAdjust="0"/>
    <p:restoredTop sz="64759" autoAdjust="0"/>
  </p:normalViewPr>
  <p:slideViewPr>
    <p:cSldViewPr snapToGrid="0">
      <p:cViewPr varScale="1">
        <p:scale>
          <a:sx n="136" d="100"/>
          <a:sy n="136" d="100"/>
        </p:scale>
        <p:origin x="1488" y="20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Connell" userId="c83939ab-e463-431b-914c-35065defce42" providerId="ADAL" clId="{1EC655C3-B84A-8049-A050-861A7D248925}"/>
    <pc:docChg chg="undo custSel addSld delSld modSld sldOrd modSection">
      <pc:chgData name="Andrew Connell" userId="c83939ab-e463-431b-914c-35065defce42" providerId="ADAL" clId="{1EC655C3-B84A-8049-A050-861A7D248925}" dt="2019-09-25T21:22:10.701" v="8821" actId="20577"/>
      <pc:docMkLst>
        <pc:docMk/>
      </pc:docMkLst>
      <pc:sldChg chg="modSp">
        <pc:chgData name="Andrew Connell" userId="c83939ab-e463-431b-914c-35065defce42" providerId="ADAL" clId="{1EC655C3-B84A-8049-A050-861A7D248925}" dt="2019-09-25T13:55:42.374" v="1973" actId="20577"/>
        <pc:sldMkLst>
          <pc:docMk/>
          <pc:sldMk cId="3970773948" sldId="1605"/>
        </pc:sldMkLst>
        <pc:spChg chg="mod">
          <ac:chgData name="Andrew Connell" userId="c83939ab-e463-431b-914c-35065defce42" providerId="ADAL" clId="{1EC655C3-B84A-8049-A050-861A7D248925}" dt="2019-09-25T13:55:42.374" v="1973" actId="20577"/>
          <ac:spMkLst>
            <pc:docMk/>
            <pc:sldMk cId="3970773948" sldId="1605"/>
            <ac:spMk id="5" creationId="{00000000-0000-0000-0000-000000000000}"/>
          </ac:spMkLst>
        </pc:spChg>
      </pc:sldChg>
      <pc:sldChg chg="add modNotesTx">
        <pc:chgData name="Andrew Connell" userId="c83939ab-e463-431b-914c-35065defce42" providerId="ADAL" clId="{1EC655C3-B84A-8049-A050-861A7D248925}" dt="2019-09-25T20:58:10.197" v="5128" actId="20577"/>
        <pc:sldMkLst>
          <pc:docMk/>
          <pc:sldMk cId="2964100944" sldId="1681"/>
        </pc:sldMkLst>
      </pc:sldChg>
      <pc:sldChg chg="addSp delSp modSp modNotesTx">
        <pc:chgData name="Andrew Connell" userId="c83939ab-e463-431b-914c-35065defce42" providerId="ADAL" clId="{1EC655C3-B84A-8049-A050-861A7D248925}" dt="2019-09-25T20:48:37.678" v="2916" actId="20577"/>
        <pc:sldMkLst>
          <pc:docMk/>
          <pc:sldMk cId="3408155528" sldId="1704"/>
        </pc:sldMkLst>
        <pc:spChg chg="mod">
          <ac:chgData name="Andrew Connell" userId="c83939ab-e463-431b-914c-35065defce42" providerId="ADAL" clId="{1EC655C3-B84A-8049-A050-861A7D248925}" dt="2019-09-25T13:11:23.480" v="73" actId="20577"/>
          <ac:spMkLst>
            <pc:docMk/>
            <pc:sldMk cId="3408155528" sldId="1704"/>
            <ac:spMk id="2" creationId="{29D90F64-B836-174C-B9C3-746C53385E9B}"/>
          </ac:spMkLst>
        </pc:spChg>
        <pc:spChg chg="del">
          <ac:chgData name="Andrew Connell" userId="c83939ab-e463-431b-914c-35065defce42" providerId="ADAL" clId="{1EC655C3-B84A-8049-A050-861A7D248925}" dt="2019-09-25T13:11:28.035" v="74"/>
          <ac:spMkLst>
            <pc:docMk/>
            <pc:sldMk cId="3408155528" sldId="1704"/>
            <ac:spMk id="3" creationId="{89738D3E-5BD1-6D47-96E2-1EB0D4C51136}"/>
          </ac:spMkLst>
        </pc:spChg>
        <pc:spChg chg="del">
          <ac:chgData name="Andrew Connell" userId="c83939ab-e463-431b-914c-35065defce42" providerId="ADAL" clId="{1EC655C3-B84A-8049-A050-861A7D248925}" dt="2019-09-25T13:11:28.035" v="74"/>
          <ac:spMkLst>
            <pc:docMk/>
            <pc:sldMk cId="3408155528" sldId="1704"/>
            <ac:spMk id="4" creationId="{41FE48C3-18D0-C240-904E-F328542A0296}"/>
          </ac:spMkLst>
        </pc:spChg>
        <pc:spChg chg="del">
          <ac:chgData name="Andrew Connell" userId="c83939ab-e463-431b-914c-35065defce42" providerId="ADAL" clId="{1EC655C3-B84A-8049-A050-861A7D248925}" dt="2019-09-25T13:11:28.035" v="74"/>
          <ac:spMkLst>
            <pc:docMk/>
            <pc:sldMk cId="3408155528" sldId="1704"/>
            <ac:spMk id="5" creationId="{AC8B0F9E-A259-8F4F-8D36-C04045C431EE}"/>
          </ac:spMkLst>
        </pc:spChg>
        <pc:spChg chg="add mod">
          <ac:chgData name="Andrew Connell" userId="c83939ab-e463-431b-914c-35065defce42" providerId="ADAL" clId="{1EC655C3-B84A-8049-A050-861A7D248925}" dt="2019-09-25T13:16:11.259" v="512" actId="20577"/>
          <ac:spMkLst>
            <pc:docMk/>
            <pc:sldMk cId="3408155528" sldId="1704"/>
            <ac:spMk id="6" creationId="{6978A5CC-2411-AA4B-9B09-36C79E944DBA}"/>
          </ac:spMkLst>
        </pc:spChg>
        <pc:spChg chg="add mod">
          <ac:chgData name="Andrew Connell" userId="c83939ab-e463-431b-914c-35065defce42" providerId="ADAL" clId="{1EC655C3-B84A-8049-A050-861A7D248925}" dt="2019-09-25T13:16:05.054" v="507" actId="403"/>
          <ac:spMkLst>
            <pc:docMk/>
            <pc:sldMk cId="3408155528" sldId="1704"/>
            <ac:spMk id="7" creationId="{982E51C5-B9F4-A643-9F40-9CC6143DA467}"/>
          </ac:spMkLst>
        </pc:spChg>
      </pc:sldChg>
      <pc:sldChg chg="del">
        <pc:chgData name="Andrew Connell" userId="c83939ab-e463-431b-914c-35065defce42" providerId="ADAL" clId="{1EC655C3-B84A-8049-A050-861A7D248925}" dt="2019-09-25T13:11:00.086" v="8" actId="2696"/>
        <pc:sldMkLst>
          <pc:docMk/>
          <pc:sldMk cId="495808850" sldId="1705"/>
        </pc:sldMkLst>
      </pc:sldChg>
      <pc:sldChg chg="modSp">
        <pc:chgData name="Andrew Connell" userId="c83939ab-e463-431b-914c-35065defce42" providerId="ADAL" clId="{1EC655C3-B84A-8049-A050-861A7D248925}" dt="2019-09-25T13:10:56.893" v="7" actId="20577"/>
        <pc:sldMkLst>
          <pc:docMk/>
          <pc:sldMk cId="1016890049" sldId="1706"/>
        </pc:sldMkLst>
        <pc:spChg chg="mod">
          <ac:chgData name="Andrew Connell" userId="c83939ab-e463-431b-914c-35065defce42" providerId="ADAL" clId="{1EC655C3-B84A-8049-A050-861A7D248925}" dt="2019-09-25T13:10:56.893" v="7" actId="20577"/>
          <ac:spMkLst>
            <pc:docMk/>
            <pc:sldMk cId="1016890049" sldId="1706"/>
            <ac:spMk id="2" creationId="{EB9E50A6-31FD-439C-BB09-044C3BD47BB5}"/>
          </ac:spMkLst>
        </pc:spChg>
      </pc:sldChg>
      <pc:sldChg chg="addSp delSp modSp add modNotesTx">
        <pc:chgData name="Andrew Connell" userId="c83939ab-e463-431b-914c-35065defce42" providerId="ADAL" clId="{1EC655C3-B84A-8049-A050-861A7D248925}" dt="2019-09-25T21:04:28.146" v="5583" actId="20577"/>
        <pc:sldMkLst>
          <pc:docMk/>
          <pc:sldMk cId="3295180396" sldId="1707"/>
        </pc:sldMkLst>
        <pc:spChg chg="del">
          <ac:chgData name="Andrew Connell" userId="c83939ab-e463-431b-914c-35065defce42" providerId="ADAL" clId="{1EC655C3-B84A-8049-A050-861A7D248925}" dt="2019-09-25T13:16:29.670" v="514"/>
          <ac:spMkLst>
            <pc:docMk/>
            <pc:sldMk cId="3295180396" sldId="1707"/>
            <ac:spMk id="2" creationId="{ACA43DEF-5E95-5A45-9FB6-2E0EB0F94BB7}"/>
          </ac:spMkLst>
        </pc:spChg>
        <pc:spChg chg="del">
          <ac:chgData name="Andrew Connell" userId="c83939ab-e463-431b-914c-35065defce42" providerId="ADAL" clId="{1EC655C3-B84A-8049-A050-861A7D248925}" dt="2019-09-25T13:16:29.670" v="514"/>
          <ac:spMkLst>
            <pc:docMk/>
            <pc:sldMk cId="3295180396" sldId="1707"/>
            <ac:spMk id="3" creationId="{06F713C7-D1E5-F24B-8FC7-786372413FEA}"/>
          </ac:spMkLst>
        </pc:spChg>
        <pc:spChg chg="del">
          <ac:chgData name="Andrew Connell" userId="c83939ab-e463-431b-914c-35065defce42" providerId="ADAL" clId="{1EC655C3-B84A-8049-A050-861A7D248925}" dt="2019-09-25T13:16:29.670" v="514"/>
          <ac:spMkLst>
            <pc:docMk/>
            <pc:sldMk cId="3295180396" sldId="1707"/>
            <ac:spMk id="4" creationId="{047D1AB1-44C5-C940-93A9-7FB7D564110E}"/>
          </ac:spMkLst>
        </pc:spChg>
        <pc:spChg chg="add mod">
          <ac:chgData name="Andrew Connell" userId="c83939ab-e463-431b-914c-35065defce42" providerId="ADAL" clId="{1EC655C3-B84A-8049-A050-861A7D248925}" dt="2019-09-25T13:22:06.277" v="720" actId="20577"/>
          <ac:spMkLst>
            <pc:docMk/>
            <pc:sldMk cId="3295180396" sldId="1707"/>
            <ac:spMk id="5" creationId="{DD720643-F967-7641-B81C-B068EBE16877}"/>
          </ac:spMkLst>
        </pc:spChg>
        <pc:spChg chg="add mod">
          <ac:chgData name="Andrew Connell" userId="c83939ab-e463-431b-914c-35065defce42" providerId="ADAL" clId="{1EC655C3-B84A-8049-A050-861A7D248925}" dt="2019-09-25T13:24:17.851" v="1014" actId="20577"/>
          <ac:spMkLst>
            <pc:docMk/>
            <pc:sldMk cId="3295180396" sldId="1707"/>
            <ac:spMk id="6" creationId="{51A10688-1886-B34D-BA40-32B7EF3896D3}"/>
          </ac:spMkLst>
        </pc:spChg>
        <pc:spChg chg="add del mod">
          <ac:chgData name="Andrew Connell" userId="c83939ab-e463-431b-914c-35065defce42" providerId="ADAL" clId="{1EC655C3-B84A-8049-A050-861A7D248925}" dt="2019-09-25T13:16:45.345" v="555" actId="478"/>
          <ac:spMkLst>
            <pc:docMk/>
            <pc:sldMk cId="3295180396" sldId="1707"/>
            <ac:spMk id="7" creationId="{E7DA322E-E249-7149-A5D0-D1B812F3FA76}"/>
          </ac:spMkLst>
        </pc:spChg>
        <pc:spChg chg="add del mod">
          <ac:chgData name="Andrew Connell" userId="c83939ab-e463-431b-914c-35065defce42" providerId="ADAL" clId="{1EC655C3-B84A-8049-A050-861A7D248925}" dt="2019-09-25T13:16:45.345" v="555" actId="478"/>
          <ac:spMkLst>
            <pc:docMk/>
            <pc:sldMk cId="3295180396" sldId="1707"/>
            <ac:spMk id="8" creationId="{35FD77B7-DA02-EA48-B5CA-8F5EA8CA0738}"/>
          </ac:spMkLst>
        </pc:spChg>
      </pc:sldChg>
      <pc:sldChg chg="delSp modSp add ord modNotesTx">
        <pc:chgData name="Andrew Connell" userId="c83939ab-e463-431b-914c-35065defce42" providerId="ADAL" clId="{1EC655C3-B84A-8049-A050-861A7D248925}" dt="2019-09-25T21:17:57.950" v="7757" actId="20577"/>
        <pc:sldMkLst>
          <pc:docMk/>
          <pc:sldMk cId="1671663996" sldId="1708"/>
        </pc:sldMkLst>
        <pc:spChg chg="mod">
          <ac:chgData name="Andrew Connell" userId="c83939ab-e463-431b-914c-35065defce42" providerId="ADAL" clId="{1EC655C3-B84A-8049-A050-861A7D248925}" dt="2019-09-25T13:21:43.128" v="641" actId="20577"/>
          <ac:spMkLst>
            <pc:docMk/>
            <pc:sldMk cId="1671663996" sldId="1708"/>
            <ac:spMk id="2" creationId="{6F0C0BF5-8E66-1244-9636-71C922C7F073}"/>
          </ac:spMkLst>
        </pc:spChg>
        <pc:spChg chg="mod">
          <ac:chgData name="Andrew Connell" userId="c83939ab-e463-431b-914c-35065defce42" providerId="ADAL" clId="{1EC655C3-B84A-8049-A050-861A7D248925}" dt="2019-09-25T13:21:24.417" v="633" actId="20577"/>
          <ac:spMkLst>
            <pc:docMk/>
            <pc:sldMk cId="1671663996" sldId="1708"/>
            <ac:spMk id="3" creationId="{4DF3F155-5EC1-014B-934A-C6B3E0015AB7}"/>
          </ac:spMkLst>
        </pc:spChg>
        <pc:spChg chg="del">
          <ac:chgData name="Andrew Connell" userId="c83939ab-e463-431b-914c-35065defce42" providerId="ADAL" clId="{1EC655C3-B84A-8049-A050-861A7D248925}" dt="2019-09-25T13:20:36.918" v="611" actId="478"/>
          <ac:spMkLst>
            <pc:docMk/>
            <pc:sldMk cId="1671663996" sldId="1708"/>
            <ac:spMk id="4" creationId="{10813798-D258-5849-BDE2-12EAB7539C90}"/>
          </ac:spMkLst>
        </pc:spChg>
        <pc:spChg chg="del">
          <ac:chgData name="Andrew Connell" userId="c83939ab-e463-431b-914c-35065defce42" providerId="ADAL" clId="{1EC655C3-B84A-8049-A050-861A7D248925}" dt="2019-09-25T13:20:36.918" v="611" actId="478"/>
          <ac:spMkLst>
            <pc:docMk/>
            <pc:sldMk cId="1671663996" sldId="1708"/>
            <ac:spMk id="5" creationId="{595AF60A-57E3-A845-86C1-30E93B4A055A}"/>
          </ac:spMkLst>
        </pc:spChg>
      </pc:sldChg>
      <pc:sldChg chg="modSp add modNotesTx">
        <pc:chgData name="Andrew Connell" userId="c83939ab-e463-431b-914c-35065defce42" providerId="ADAL" clId="{1EC655C3-B84A-8049-A050-861A7D248925}" dt="2019-09-25T21:22:10.701" v="8821" actId="20577"/>
        <pc:sldMkLst>
          <pc:docMk/>
          <pc:sldMk cId="1605566240" sldId="1709"/>
        </pc:sldMkLst>
        <pc:spChg chg="mod">
          <ac:chgData name="Andrew Connell" userId="c83939ab-e463-431b-914c-35065defce42" providerId="ADAL" clId="{1EC655C3-B84A-8049-A050-861A7D248925}" dt="2019-09-25T13:22:21.828" v="733" actId="20577"/>
          <ac:spMkLst>
            <pc:docMk/>
            <pc:sldMk cId="1605566240" sldId="1709"/>
            <ac:spMk id="5" creationId="{DD720643-F967-7641-B81C-B068EBE16877}"/>
          </ac:spMkLst>
        </pc:spChg>
        <pc:spChg chg="mod">
          <ac:chgData name="Andrew Connell" userId="c83939ab-e463-431b-914c-35065defce42" providerId="ADAL" clId="{1EC655C3-B84A-8049-A050-861A7D248925}" dt="2019-09-25T13:38:36.780" v="1901" actId="20577"/>
          <ac:spMkLst>
            <pc:docMk/>
            <pc:sldMk cId="1605566240" sldId="1709"/>
            <ac:spMk id="6" creationId="{51A10688-1886-B34D-BA40-32B7EF3896D3}"/>
          </ac:spMkLst>
        </pc:spChg>
      </pc:sldChg>
      <pc:sldChg chg="delSp modSp add ord modNotesTx">
        <pc:chgData name="Andrew Connell" userId="c83939ab-e463-431b-914c-35065defce42" providerId="ADAL" clId="{1EC655C3-B84A-8049-A050-861A7D248925}" dt="2019-09-25T21:18:05.268" v="7758" actId="20577"/>
        <pc:sldMkLst>
          <pc:docMk/>
          <pc:sldMk cId="3409650830" sldId="1710"/>
        </pc:sldMkLst>
        <pc:spChg chg="mod">
          <ac:chgData name="Andrew Connell" userId="c83939ab-e463-431b-914c-35065defce42" providerId="ADAL" clId="{1EC655C3-B84A-8049-A050-861A7D248925}" dt="2019-09-25T13:24:56.629" v="1083" actId="20577"/>
          <ac:spMkLst>
            <pc:docMk/>
            <pc:sldMk cId="3409650830" sldId="1710"/>
            <ac:spMk id="2" creationId="{327BC4C1-B809-0E47-A53D-7F3B2B924E9D}"/>
          </ac:spMkLst>
        </pc:spChg>
        <pc:spChg chg="mod">
          <ac:chgData name="Andrew Connell" userId="c83939ab-e463-431b-914c-35065defce42" providerId="ADAL" clId="{1EC655C3-B84A-8049-A050-861A7D248925}" dt="2019-09-25T21:07:36.914" v="6149" actId="20577"/>
          <ac:spMkLst>
            <pc:docMk/>
            <pc:sldMk cId="3409650830" sldId="1710"/>
            <ac:spMk id="3" creationId="{D5E6E02B-3D91-DD4D-9963-C6AF3A61F1C0}"/>
          </ac:spMkLst>
        </pc:spChg>
        <pc:spChg chg="del">
          <ac:chgData name="Andrew Connell" userId="c83939ab-e463-431b-914c-35065defce42" providerId="ADAL" clId="{1EC655C3-B84A-8049-A050-861A7D248925}" dt="2019-09-25T13:25:00.623" v="1084" actId="478"/>
          <ac:spMkLst>
            <pc:docMk/>
            <pc:sldMk cId="3409650830" sldId="1710"/>
            <ac:spMk id="4" creationId="{C390A724-2EB4-0841-B89A-183C23EE5721}"/>
          </ac:spMkLst>
        </pc:spChg>
        <pc:spChg chg="del mod">
          <ac:chgData name="Andrew Connell" userId="c83939ab-e463-431b-914c-35065defce42" providerId="ADAL" clId="{1EC655C3-B84A-8049-A050-861A7D248925}" dt="2019-09-25T13:25:03.916" v="1086" actId="478"/>
          <ac:spMkLst>
            <pc:docMk/>
            <pc:sldMk cId="3409650830" sldId="1710"/>
            <ac:spMk id="5" creationId="{5EE94E68-C60A-2E40-863F-52C40130248D}"/>
          </ac:spMkLst>
        </pc:spChg>
      </pc:sldChg>
      <pc:sldChg chg="delSp modSp add modNotesTx">
        <pc:chgData name="Andrew Connell" userId="c83939ab-e463-431b-914c-35065defce42" providerId="ADAL" clId="{1EC655C3-B84A-8049-A050-861A7D248925}" dt="2019-09-25T21:21:11.221" v="8501" actId="20577"/>
        <pc:sldMkLst>
          <pc:docMk/>
          <pc:sldMk cId="438114741" sldId="1711"/>
        </pc:sldMkLst>
        <pc:spChg chg="mod">
          <ac:chgData name="Andrew Connell" userId="c83939ab-e463-431b-914c-35065defce42" providerId="ADAL" clId="{1EC655C3-B84A-8049-A050-861A7D248925}" dt="2019-09-25T13:32:19.423" v="1677" actId="20577"/>
          <ac:spMkLst>
            <pc:docMk/>
            <pc:sldMk cId="438114741" sldId="1711"/>
            <ac:spMk id="2" creationId="{037D4125-77BE-6643-8339-FA6D74725767}"/>
          </ac:spMkLst>
        </pc:spChg>
        <pc:spChg chg="mod">
          <ac:chgData name="Andrew Connell" userId="c83939ab-e463-431b-914c-35065defce42" providerId="ADAL" clId="{1EC655C3-B84A-8049-A050-861A7D248925}" dt="2019-09-25T21:18:28.832" v="7800" actId="113"/>
          <ac:spMkLst>
            <pc:docMk/>
            <pc:sldMk cId="438114741" sldId="1711"/>
            <ac:spMk id="3" creationId="{E28C631A-7C99-3C44-B321-DA30EEF657EF}"/>
          </ac:spMkLst>
        </pc:spChg>
        <pc:spChg chg="del">
          <ac:chgData name="Andrew Connell" userId="c83939ab-e463-431b-914c-35065defce42" providerId="ADAL" clId="{1EC655C3-B84A-8049-A050-861A7D248925}" dt="2019-09-25T13:31:44.559" v="1579" actId="478"/>
          <ac:spMkLst>
            <pc:docMk/>
            <pc:sldMk cId="438114741" sldId="1711"/>
            <ac:spMk id="4" creationId="{1F71658F-E68D-8041-BF9F-91508BB39985}"/>
          </ac:spMkLst>
        </pc:spChg>
        <pc:spChg chg="del">
          <ac:chgData name="Andrew Connell" userId="c83939ab-e463-431b-914c-35065defce42" providerId="ADAL" clId="{1EC655C3-B84A-8049-A050-861A7D248925}" dt="2019-09-25T13:31:44.559" v="1579" actId="478"/>
          <ac:spMkLst>
            <pc:docMk/>
            <pc:sldMk cId="438114741" sldId="1711"/>
            <ac:spMk id="5" creationId="{294FF4F3-5857-CF4F-8DF7-10457168F80C}"/>
          </ac:spMkLst>
        </pc:spChg>
      </pc:sldChg>
      <pc:sldChg chg="addSp delSp modSp add modNotesTx">
        <pc:chgData name="Andrew Connell" userId="c83939ab-e463-431b-914c-35065defce42" providerId="ADAL" clId="{1EC655C3-B84A-8049-A050-861A7D248925}" dt="2019-09-25T21:07:22.804" v="6138" actId="20577"/>
        <pc:sldMkLst>
          <pc:docMk/>
          <pc:sldMk cId="3509026430" sldId="1712"/>
        </pc:sldMkLst>
        <pc:spChg chg="mod">
          <ac:chgData name="Andrew Connell" userId="c83939ab-e463-431b-914c-35065defce42" providerId="ADAL" clId="{1EC655C3-B84A-8049-A050-861A7D248925}" dt="2019-09-25T13:52:57.228" v="1964"/>
          <ac:spMkLst>
            <pc:docMk/>
            <pc:sldMk cId="3509026430" sldId="1712"/>
            <ac:spMk id="2" creationId="{CB6690FF-A711-794E-AAC8-C699E8FC301C}"/>
          </ac:spMkLst>
        </pc:spChg>
        <pc:spChg chg="del">
          <ac:chgData name="Andrew Connell" userId="c83939ab-e463-431b-914c-35065defce42" providerId="ADAL" clId="{1EC655C3-B84A-8049-A050-861A7D248925}" dt="2019-09-25T13:51:54.429" v="1927"/>
          <ac:spMkLst>
            <pc:docMk/>
            <pc:sldMk cId="3509026430" sldId="1712"/>
            <ac:spMk id="3" creationId="{7AD95FEE-2AF0-4F49-B54F-7849E22432BE}"/>
          </ac:spMkLst>
        </pc:spChg>
        <pc:spChg chg="del">
          <ac:chgData name="Andrew Connell" userId="c83939ab-e463-431b-914c-35065defce42" providerId="ADAL" clId="{1EC655C3-B84A-8049-A050-861A7D248925}" dt="2019-09-25T13:51:54.429" v="1927"/>
          <ac:spMkLst>
            <pc:docMk/>
            <pc:sldMk cId="3509026430" sldId="1712"/>
            <ac:spMk id="4" creationId="{4D6D2852-B1DB-1243-A51D-B76E05E3A0C5}"/>
          </ac:spMkLst>
        </pc:spChg>
        <pc:spChg chg="del">
          <ac:chgData name="Andrew Connell" userId="c83939ab-e463-431b-914c-35065defce42" providerId="ADAL" clId="{1EC655C3-B84A-8049-A050-861A7D248925}" dt="2019-09-25T13:51:54.429" v="1927"/>
          <ac:spMkLst>
            <pc:docMk/>
            <pc:sldMk cId="3509026430" sldId="1712"/>
            <ac:spMk id="5" creationId="{448A1018-7C2B-3D4F-9B3A-29046A5166E2}"/>
          </ac:spMkLst>
        </pc:spChg>
        <pc:picChg chg="add mod">
          <ac:chgData name="Andrew Connell" userId="c83939ab-e463-431b-914c-35065defce42" providerId="ADAL" clId="{1EC655C3-B84A-8049-A050-861A7D248925}" dt="2019-09-25T13:52:11.868" v="1932" actId="14861"/>
          <ac:picMkLst>
            <pc:docMk/>
            <pc:sldMk cId="3509026430" sldId="1712"/>
            <ac:picMk id="6" creationId="{00AE40C7-E5C6-5F44-8245-AF7B70053F84}"/>
          </ac:picMkLst>
        </pc:picChg>
        <pc:picChg chg="add mod">
          <ac:chgData name="Andrew Connell" userId="c83939ab-e463-431b-914c-35065defce42" providerId="ADAL" clId="{1EC655C3-B84A-8049-A050-861A7D248925}" dt="2019-09-25T13:52:37.100" v="1938" actId="14861"/>
          <ac:picMkLst>
            <pc:docMk/>
            <pc:sldMk cId="3509026430" sldId="1712"/>
            <ac:picMk id="7" creationId="{930DFD06-D47F-3A42-9ED5-83F371AF124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9/27/19 2:00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9/27/19 2:00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9/27/19 2:00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Channel tabs can be configured with a removal page. This page is displayed when a channel tab is removed from a channel or group chat. Developers can use this page to clean up any resources that may have been created when adding the tab to the channel.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26241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9/27/19 2:00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section, you learned the fundamentals of Microsoft Teams tabs and how to create a custom personal tab. Your Microsoft Teams app can also include channel tabs, formerly referred to as configurable tabs.</a:t>
            </a:r>
          </a:p>
          <a:p>
            <a:endParaRPr lang="en-US" dirty="0"/>
          </a:p>
          <a:p>
            <a:r>
              <a:rPr lang="en-US" dirty="0"/>
              <a:t>Personal and channel tabs differ in both how they're used and their capabilities.</a:t>
            </a:r>
          </a:p>
          <a:p>
            <a:endParaRPr lang="en-US" dirty="0"/>
          </a:p>
          <a:p>
            <a:r>
              <a:rPr lang="en-US" dirty="0"/>
              <a:t>Personal tabs are only supported in the personal scope while channel tabs can be used within the team or group chat scope.</a:t>
            </a:r>
          </a:p>
          <a:p>
            <a:endParaRPr lang="en-US" dirty="0"/>
          </a:p>
          <a:p>
            <a:r>
              <a:rPr lang="en-US" dirty="0"/>
              <a:t>The content displayed within a personal tab is specific to individual user and isn't intended to be shared with others in a team. Channel tabs support all members of a team or channel.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9/27/19 2:05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30770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characteristic of a channel tab that differs from a personal tab is that channel tabs have a configuration experience displayed to the user when the tab is added to a channel. The configuration page defined in the manifest enables the developer to collect any configuration information the web app may need to customize the information show in the tab.</a:t>
            </a:r>
          </a:p>
          <a:p>
            <a:endParaRPr lang="en-US" dirty="0"/>
          </a:p>
          <a:p>
            <a:r>
              <a:rPr lang="en-US" dirty="0"/>
              <a:t>For example, consider a channel tab that displays the contents of a SharePoint list. The configuration page can collect the SharePoint site and list from the user and use that information to retrieve and display the correct list data in the tab.</a:t>
            </a:r>
          </a:p>
          <a:p>
            <a:endParaRPr lang="en-US" dirty="0"/>
          </a:p>
          <a:p>
            <a:r>
              <a:rPr lang="en-US" dirty="0"/>
              <a:t>The configuration page is another web app that the developer must create. The Microsoft Teams SDK allows developers to attach to an event fired when the user saves the configuration information. You're responsible for saving any configuration information your tab will need.</a:t>
            </a:r>
          </a:p>
          <a:p>
            <a:endParaRPr lang="en-US" dirty="0"/>
          </a:p>
          <a:p>
            <a:r>
              <a:rPr lang="en-US" dirty="0"/>
              <a:t>Developers can set the tab’s `</a:t>
            </a:r>
            <a:r>
              <a:rPr lang="en-US" dirty="0" err="1"/>
              <a:t>contentUrl</a:t>
            </a:r>
            <a:r>
              <a:rPr lang="en-US" dirty="0"/>
              <a:t>` and `</a:t>
            </a:r>
            <a:r>
              <a:rPr lang="en-US" dirty="0" err="1"/>
              <a:t>entityId</a:t>
            </a:r>
            <a:r>
              <a:rPr lang="en-US" dirty="0"/>
              <a:t>` from this save method, based on the options specified in the configuration page.</a:t>
            </a:r>
          </a:p>
          <a:p>
            <a:endParaRPr lang="en-US" dirty="0"/>
          </a:p>
          <a:p>
            <a:r>
              <a:rPr lang="en-US" dirty="0"/>
              <a:t>Similar to a personal tab, the content displayed in a channel tab is displayed in an \&lt;iframe\&gt;. The URL loaded in the \&lt;iframe\&gt; is defined by the `</a:t>
            </a:r>
            <a:r>
              <a:rPr lang="en-US" dirty="0" err="1"/>
              <a:t>contentUrl</a:t>
            </a:r>
            <a:r>
              <a:rPr lang="en-US" dirty="0"/>
              <a:t>` specified in the configuration page. The web app can then use the Microsoft Teams JavaScript SDK to obtain the `</a:t>
            </a:r>
            <a:r>
              <a:rPr lang="en-US" dirty="0" err="1"/>
              <a:t>entityId</a:t>
            </a:r>
            <a:r>
              <a:rPr lang="en-US" dirty="0"/>
              <a:t>` and/or `</a:t>
            </a:r>
            <a:r>
              <a:rPr lang="en-US" dirty="0" err="1"/>
              <a:t>subEntityId</a:t>
            </a:r>
            <a:r>
              <a:rPr lang="en-US" dirty="0"/>
              <a:t>` to determine the content to display. These properties can be used to implement tab-to-tab communication using deep linking.</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9/27/19 2:06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1528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Channel tabs are defined within the Microsoft Teams app manifest file’s `</a:t>
            </a:r>
            <a:r>
              <a:rPr lang="en-US" dirty="0" err="1"/>
              <a:t>configurableTabs</a:t>
            </a:r>
            <a:r>
              <a:rPr lang="en-US" dirty="0"/>
              <a:t>` collection.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a:t>
            </a:r>
            <a:r>
              <a:rPr lang="en-US" dirty="0" err="1"/>
              <a:t>configurationUrl</a:t>
            </a:r>
            <a:r>
              <a:rPr lang="en-US" dirty="0"/>
              <a:t>` is the https:// URL to use when configuring the tab. This property is required.</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a:t>
            </a:r>
            <a:r>
              <a:rPr lang="en-US" dirty="0" err="1"/>
              <a:t>canUpdateConfiguration</a:t>
            </a:r>
            <a:r>
              <a:rPr lang="en-US" dirty="0"/>
              <a:t>` property is the value indicating whether an instance of the tab's configuration can be updated by the user after creation. Default: true.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scopes property is an array of the scopes the tab supports. Channel tabs can be either **team** and/or **</a:t>
            </a:r>
            <a:r>
              <a:rPr lang="en-US" dirty="0" err="1"/>
              <a:t>groupchat</a:t>
            </a:r>
            <a:r>
              <a:rPr lang="en-US" dirty="0"/>
              <a:t>** for scopes. This property is required.</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a:t>
            </a:r>
            <a:r>
              <a:rPr lang="en-US" dirty="0" err="1"/>
              <a:t>sharePointPreviewImage</a:t>
            </a:r>
            <a:r>
              <a:rPr lang="en-US" dirty="0"/>
              <a:t>` and `</a:t>
            </a:r>
            <a:r>
              <a:rPr lang="en-US" dirty="0" err="1"/>
              <a:t>supportedSharePointHosts</a:t>
            </a:r>
            <a:r>
              <a:rPr lang="en-US" dirty="0"/>
              <a:t>` properties are option and used to make the tab available as a web part or full app page within SharePoint sites.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375692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configuration page is a web page that you host. When a user chooses to add or update a channel tab, Microsoft Teams will load the `</a:t>
            </a:r>
            <a:r>
              <a:rPr lang="en-US" dirty="0" err="1"/>
              <a:t>configurationUrl</a:t>
            </a:r>
            <a:r>
              <a:rPr lang="en-US" dirty="0"/>
              <a:t>` specified in the app manifest within an \&lt;iframe\&gt; inside the Add Tab dialog.</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In this page, you present options and gather information from the user about what they want in your tab. For example, you may let the user select existing app resources (such as files or task lists) or create new resources just for this tab.</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You may decide a tab’s configuration can or cannot be changed once it has been added to a team. This can be controlled within the app manifest using the `</a:t>
            </a:r>
            <a:r>
              <a:rPr lang="en-US" dirty="0" err="1"/>
              <a:t>canUpdateConfiguration</a:t>
            </a:r>
            <a:r>
              <a:rPr lang="en-US" dirty="0"/>
              <a:t>` flag. By default, this property is set to true.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081895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the channel tab configuration page experience.</a:t>
            </a:r>
          </a:p>
          <a:p>
            <a:endParaRPr lang="en-US" dirty="0"/>
          </a:p>
          <a:p>
            <a:r>
              <a:rPr lang="en-US" dirty="0"/>
              <a:t>The image </a:t>
            </a:r>
            <a:r>
              <a:rPr lang="en-US" sz="900" b="0" kern="1200" dirty="0">
                <a:solidFill>
                  <a:schemeClr val="tx1"/>
                </a:solidFill>
                <a:effectLst/>
                <a:latin typeface="Segoe UI Light" pitchFamily="34" charset="0"/>
                <a:ea typeface="+mn-ea"/>
                <a:cs typeface="+mn-cs"/>
              </a:rPr>
              <a:t>is the configuration page that prompts the user which mapping site to use in the custom tab.</a:t>
            </a:r>
          </a:p>
          <a:p>
            <a:endParaRPr lang="en-US" dirty="0"/>
          </a:p>
          <a:p>
            <a:r>
              <a:rPr lang="en-US" dirty="0"/>
              <a:t>The image on the right shows the tab context menu. If the channel tab doesn't have the `</a:t>
            </a:r>
            <a:r>
              <a:rPr lang="en-US" dirty="0" err="1"/>
              <a:t>canUpdateConfiguration</a:t>
            </a:r>
            <a:r>
              <a:rPr lang="en-US" dirty="0"/>
              <a:t>` property set to false, the Settings option is displayed in the menu. Selecting this menu option will display the configuration page again.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124444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pages, just like personal and channel tabs, are just web pages loaded within an \&lt;iframe\&gt;. The developer is responsible for implementing the user interface. Similar to the content pages for tabs, the web page used as a configuration page must be permitted to load within an \&lt;iframe\&gt;.</a:t>
            </a:r>
          </a:p>
          <a:p>
            <a:endParaRPr lang="en-US" dirty="0"/>
          </a:p>
          <a:p>
            <a:r>
              <a:rPr lang="en-US" dirty="0"/>
              <a:t>One requirement for configuration pages is they must notify Microsoft Teams when the settings have been configured and saved. This is done by registering a save handler using the `</a:t>
            </a:r>
            <a:r>
              <a:rPr lang="en-US" dirty="0" err="1"/>
              <a:t>registerOnSaveHandler</a:t>
            </a:r>
            <a:r>
              <a:rPr lang="en-US" dirty="0"/>
              <a:t>()` event. Within your handler for this event, use the `</a:t>
            </a:r>
            <a:r>
              <a:rPr lang="en-US" dirty="0" err="1"/>
              <a:t>microsoftTeams.settings.setSettings</a:t>
            </a:r>
            <a:r>
              <a:rPr lang="en-US" dirty="0"/>
              <a:t>()` method to update the tab’s settings and the `</a:t>
            </a:r>
            <a:r>
              <a:rPr lang="en-US" dirty="0" err="1"/>
              <a:t>saveEvent.notifySuccess</a:t>
            </a:r>
            <a:r>
              <a:rPr lang="en-US" dirty="0"/>
              <a:t>()` method to make Microsoft Teams aware the settings were successfully saved.</a:t>
            </a:r>
          </a:p>
          <a:p>
            <a:endParaRPr lang="en-US" dirty="0"/>
          </a:p>
          <a:p>
            <a:r>
              <a:rPr lang="en-US" dirty="0"/>
              <a:t>Microsoft Teams tab developers are responsible for saving any configuration information your tab will need.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480565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code is what you will use to save any settings from the configuration page in your web app as well as notify Microsoft Teams the settings were saved successfully.</a:t>
            </a:r>
          </a:p>
          <a:p>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Register your handler when the save button is clicked in the configuration page by calling the `</a:t>
            </a:r>
            <a:r>
              <a:rPr lang="en-US" dirty="0" err="1"/>
              <a:t>microsoftTeams.settings.registerOnSaveHandler</a:t>
            </a:r>
            <a:r>
              <a:rPr lang="en-US" dirty="0"/>
              <a:t>()` method from the Microsoft Teams JavaScript SDK.</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dirty="0" err="1"/>
              <a:t>microsoftTeams.settings.setSettings</a:t>
            </a:r>
            <a:r>
              <a:rPr lang="en-US" dirty="0"/>
              <a:t>()` method to save any settings on the channel tab. Finally, notify Microsoft Teams the configuration page completed successfully by calling the `</a:t>
            </a:r>
            <a:r>
              <a:rPr lang="en-US" dirty="0" err="1"/>
              <a:t>saveEvent.notifySuccess</a:t>
            </a:r>
            <a:r>
              <a:rPr lang="en-US" dirty="0"/>
              <a:t>()` method.</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406876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03879721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1.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 id="2147484577"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19.tm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1.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999458" cy="1828800"/>
          </a:xfrm>
        </p:spPr>
        <p:txBody>
          <a:bodyPr/>
          <a:lstStyle/>
          <a:p>
            <a:r>
              <a:rPr lang="en-US" dirty="0"/>
              <a:t>Create Custom Microsoft Teams Channel Tabs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720643-F967-7641-B81C-B068EBE16877}"/>
              </a:ext>
            </a:extLst>
          </p:cNvPr>
          <p:cNvSpPr>
            <a:spLocks noGrp="1"/>
          </p:cNvSpPr>
          <p:nvPr>
            <p:ph type="title"/>
          </p:nvPr>
        </p:nvSpPr>
        <p:spPr/>
        <p:txBody>
          <a:bodyPr/>
          <a:lstStyle/>
          <a:p>
            <a:r>
              <a:rPr lang="en-US" dirty="0"/>
              <a:t>Channel tab capabilities: removal page</a:t>
            </a:r>
          </a:p>
        </p:txBody>
      </p:sp>
      <p:sp>
        <p:nvSpPr>
          <p:cNvPr id="6" name="Text Placeholder 5">
            <a:extLst>
              <a:ext uri="{FF2B5EF4-FFF2-40B4-BE49-F238E27FC236}">
                <a16:creationId xmlns:a16="http://schemas.microsoft.com/office/drawing/2014/main" id="{51A10688-1886-B34D-BA40-32B7EF3896D3}"/>
              </a:ext>
            </a:extLst>
          </p:cNvPr>
          <p:cNvSpPr>
            <a:spLocks noGrp="1"/>
          </p:cNvSpPr>
          <p:nvPr>
            <p:ph type="body" sz="quarter" idx="10"/>
          </p:nvPr>
        </p:nvSpPr>
        <p:spPr>
          <a:xfrm>
            <a:off x="465138" y="1919804"/>
            <a:ext cx="11533187" cy="1785104"/>
          </a:xfrm>
        </p:spPr>
        <p:txBody>
          <a:bodyPr/>
          <a:lstStyle/>
          <a:p>
            <a:r>
              <a:rPr lang="en-US" dirty="0"/>
              <a:t>Displayed when a tab is removed from a channel</a:t>
            </a:r>
          </a:p>
          <a:p>
            <a:endParaRPr lang="en-US" dirty="0"/>
          </a:p>
          <a:p>
            <a:r>
              <a:rPr lang="en-US" dirty="0"/>
              <a:t>Optional; not required</a:t>
            </a:r>
          </a:p>
          <a:p>
            <a:endParaRPr lang="en-US" dirty="0"/>
          </a:p>
          <a:p>
            <a:r>
              <a:rPr lang="en-US" dirty="0"/>
              <a:t>Useful when a tab provisioned resources that should be cleaned up when no longer in use</a:t>
            </a:r>
          </a:p>
        </p:txBody>
      </p:sp>
    </p:spTree>
    <p:extLst>
      <p:ext uri="{BB962C8B-B14F-4D97-AF65-F5344CB8AC3E}">
        <p14:creationId xmlns:p14="http://schemas.microsoft.com/office/powerpoint/2010/main" val="16055662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Comparing personal &amp; channel tabs</a:t>
            </a:r>
          </a:p>
          <a:p>
            <a:pPr>
              <a:spcBef>
                <a:spcPts val="1200"/>
              </a:spcBef>
            </a:pPr>
            <a:endParaRPr lang="en-US" sz="2000" dirty="0"/>
          </a:p>
          <a:p>
            <a:pPr>
              <a:spcBef>
                <a:spcPts val="1200"/>
              </a:spcBef>
            </a:pPr>
            <a:r>
              <a:rPr lang="en-US" sz="2000" dirty="0"/>
              <a:t>Channel tab capabilities</a:t>
            </a:r>
          </a:p>
          <a:p>
            <a:pPr>
              <a:spcBef>
                <a:spcPts val="1200"/>
              </a:spcBef>
            </a:pPr>
            <a:endParaRPr lang="en-US" sz="2000" dirty="0"/>
          </a:p>
          <a:p>
            <a:pPr>
              <a:spcBef>
                <a:spcPts val="1200"/>
              </a:spcBef>
            </a:pPr>
            <a:r>
              <a:rPr lang="en-US" sz="2000" dirty="0"/>
              <a:t>Configuration page</a:t>
            </a:r>
          </a:p>
          <a:p>
            <a:pPr>
              <a:spcBef>
                <a:spcPts val="1200"/>
              </a:spcBef>
            </a:pPr>
            <a:endParaRPr lang="en-US" sz="2000" dirty="0"/>
          </a:p>
          <a:p>
            <a:pPr>
              <a:spcBef>
                <a:spcPts val="1200"/>
              </a:spcBef>
            </a:pPr>
            <a:r>
              <a:rPr lang="en-US" sz="2000" dirty="0"/>
              <a:t>Removal page</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90F64-B836-174C-B9C3-746C53385E9B}"/>
              </a:ext>
            </a:extLst>
          </p:cNvPr>
          <p:cNvSpPr>
            <a:spLocks noGrp="1"/>
          </p:cNvSpPr>
          <p:nvPr>
            <p:ph type="title"/>
          </p:nvPr>
        </p:nvSpPr>
        <p:spPr/>
        <p:txBody>
          <a:bodyPr/>
          <a:lstStyle/>
          <a:p>
            <a:r>
              <a:rPr lang="en-US" dirty="0"/>
              <a:t>Comparing personal &amp; channel tabs </a:t>
            </a:r>
          </a:p>
        </p:txBody>
      </p:sp>
      <p:sp>
        <p:nvSpPr>
          <p:cNvPr id="6" name="Text Placeholder 5">
            <a:extLst>
              <a:ext uri="{FF2B5EF4-FFF2-40B4-BE49-F238E27FC236}">
                <a16:creationId xmlns:a16="http://schemas.microsoft.com/office/drawing/2014/main" id="{6978A5CC-2411-AA4B-9B09-36C79E944DBA}"/>
              </a:ext>
            </a:extLst>
          </p:cNvPr>
          <p:cNvSpPr>
            <a:spLocks noGrp="1"/>
          </p:cNvSpPr>
          <p:nvPr>
            <p:ph type="body" sz="quarter" idx="11"/>
          </p:nvPr>
        </p:nvSpPr>
        <p:spPr>
          <a:xfrm>
            <a:off x="465138" y="2005456"/>
            <a:ext cx="5653087" cy="3693319"/>
          </a:xfrm>
        </p:spPr>
        <p:txBody>
          <a:bodyPr/>
          <a:lstStyle/>
          <a:p>
            <a:r>
              <a:rPr lang="en-US" sz="1800" dirty="0"/>
              <a:t>Personal tabs</a:t>
            </a:r>
          </a:p>
          <a:p>
            <a:endParaRPr lang="en-US" sz="1800" b="0" dirty="0">
              <a:solidFill>
                <a:schemeClr val="tx1"/>
              </a:solidFill>
            </a:endParaRPr>
          </a:p>
          <a:p>
            <a:r>
              <a:rPr lang="en-US" sz="1800" b="0" dirty="0">
                <a:solidFill>
                  <a:schemeClr val="tx1"/>
                </a:solidFill>
              </a:rPr>
              <a:t>Previously referred to as static tabs</a:t>
            </a:r>
          </a:p>
          <a:p>
            <a:endParaRPr lang="en-US" sz="1800" b="0" dirty="0">
              <a:solidFill>
                <a:schemeClr val="tx1"/>
              </a:solidFill>
            </a:endParaRPr>
          </a:p>
          <a:p>
            <a:r>
              <a:rPr lang="en-US" sz="1800" b="0" dirty="0">
                <a:solidFill>
                  <a:schemeClr val="tx1"/>
                </a:solidFill>
              </a:rPr>
              <a:t>Scope = personal</a:t>
            </a:r>
          </a:p>
          <a:p>
            <a:endParaRPr lang="en-US" sz="1800" b="0" dirty="0">
              <a:solidFill>
                <a:schemeClr val="tx1"/>
              </a:solidFill>
            </a:endParaRPr>
          </a:p>
          <a:p>
            <a:r>
              <a:rPr lang="en-US" sz="1800" b="0" dirty="0">
                <a:solidFill>
                  <a:schemeClr val="tx1"/>
                </a:solidFill>
              </a:rPr>
              <a:t>Support individual user</a:t>
            </a:r>
          </a:p>
          <a:p>
            <a:endParaRPr lang="en-US" sz="1800" b="0" dirty="0">
              <a:solidFill>
                <a:schemeClr val="tx1"/>
              </a:solidFill>
            </a:endParaRPr>
          </a:p>
          <a:p>
            <a:r>
              <a:rPr lang="en-US" sz="1800" b="0" dirty="0">
                <a:solidFill>
                  <a:schemeClr val="tx1"/>
                </a:solidFill>
              </a:rPr>
              <a:t>Not intended to be shared with others in a team</a:t>
            </a:r>
          </a:p>
          <a:p>
            <a:endParaRPr lang="en-US" sz="1800" b="0" dirty="0">
              <a:solidFill>
                <a:schemeClr val="tx1"/>
              </a:solidFill>
            </a:endParaRPr>
          </a:p>
          <a:p>
            <a:r>
              <a:rPr lang="en-US" sz="1800" b="0" dirty="0">
                <a:solidFill>
                  <a:schemeClr val="tx1"/>
                </a:solidFill>
              </a:rPr>
              <a:t>Displays a web page (content page) set in the manifest</a:t>
            </a:r>
          </a:p>
        </p:txBody>
      </p:sp>
      <p:sp>
        <p:nvSpPr>
          <p:cNvPr id="7" name="Text Placeholder 6">
            <a:extLst>
              <a:ext uri="{FF2B5EF4-FFF2-40B4-BE49-F238E27FC236}">
                <a16:creationId xmlns:a16="http://schemas.microsoft.com/office/drawing/2014/main" id="{982E51C5-B9F4-A643-9F40-9CC6143DA467}"/>
              </a:ext>
            </a:extLst>
          </p:cNvPr>
          <p:cNvSpPr>
            <a:spLocks noGrp="1"/>
          </p:cNvSpPr>
          <p:nvPr>
            <p:ph type="body" sz="quarter" idx="12"/>
          </p:nvPr>
        </p:nvSpPr>
        <p:spPr>
          <a:xfrm>
            <a:off x="6354763" y="1995296"/>
            <a:ext cx="5653087" cy="4616648"/>
          </a:xfrm>
        </p:spPr>
        <p:txBody>
          <a:bodyPr/>
          <a:lstStyle/>
          <a:p>
            <a:r>
              <a:rPr lang="en-US" sz="1800" dirty="0"/>
              <a:t>Channel tabs</a:t>
            </a:r>
          </a:p>
          <a:p>
            <a:endParaRPr lang="en-US" sz="1800" b="0" dirty="0">
              <a:solidFill>
                <a:schemeClr val="tx1"/>
              </a:solidFill>
            </a:endParaRPr>
          </a:p>
          <a:p>
            <a:r>
              <a:rPr lang="en-US" sz="1800" b="0" dirty="0">
                <a:solidFill>
                  <a:schemeClr val="tx1"/>
                </a:solidFill>
              </a:rPr>
              <a:t>Previously referred to as configurable tabs</a:t>
            </a:r>
          </a:p>
          <a:p>
            <a:endParaRPr lang="en-US" sz="1800" b="0" dirty="0">
              <a:solidFill>
                <a:schemeClr val="tx1"/>
              </a:solidFill>
            </a:endParaRPr>
          </a:p>
          <a:p>
            <a:r>
              <a:rPr lang="en-US" sz="1800" b="0" dirty="0">
                <a:solidFill>
                  <a:schemeClr val="tx1"/>
                </a:solidFill>
              </a:rPr>
              <a:t>Added to a channel</a:t>
            </a:r>
          </a:p>
          <a:p>
            <a:r>
              <a:rPr lang="en-US" sz="1800" b="0" dirty="0">
                <a:solidFill>
                  <a:schemeClr val="tx1"/>
                </a:solidFill>
              </a:rPr>
              <a:t>	Scope = team</a:t>
            </a:r>
          </a:p>
          <a:p>
            <a:endParaRPr lang="en-US" sz="1800" b="0" dirty="0">
              <a:solidFill>
                <a:schemeClr val="tx1"/>
              </a:solidFill>
            </a:endParaRPr>
          </a:p>
          <a:p>
            <a:r>
              <a:rPr lang="en-US" sz="1800" b="0" dirty="0">
                <a:solidFill>
                  <a:schemeClr val="tx1"/>
                </a:solidFill>
              </a:rPr>
              <a:t>Added as part of a chat between two (2) or more users</a:t>
            </a:r>
          </a:p>
          <a:p>
            <a:r>
              <a:rPr lang="en-US" sz="1800" b="0" dirty="0">
                <a:solidFill>
                  <a:schemeClr val="tx1"/>
                </a:solidFill>
              </a:rPr>
              <a:t>	Scope = </a:t>
            </a:r>
            <a:r>
              <a:rPr lang="en-US" sz="1800" b="0" dirty="0" err="1">
                <a:solidFill>
                  <a:schemeClr val="tx1"/>
                </a:solidFill>
              </a:rPr>
              <a:t>groupchat</a:t>
            </a:r>
            <a:endParaRPr lang="en-US" sz="1800" b="0" dirty="0">
              <a:solidFill>
                <a:schemeClr val="tx1"/>
              </a:solidFill>
            </a:endParaRPr>
          </a:p>
          <a:p>
            <a:endParaRPr lang="en-US" sz="1800" b="0" dirty="0">
              <a:solidFill>
                <a:schemeClr val="tx1"/>
              </a:solidFill>
            </a:endParaRPr>
          </a:p>
          <a:p>
            <a:r>
              <a:rPr lang="en-US" sz="1800" b="0" dirty="0">
                <a:solidFill>
                  <a:schemeClr val="tx1"/>
                </a:solidFill>
              </a:rPr>
              <a:t>Supports all members of a team / channel</a:t>
            </a:r>
          </a:p>
          <a:p>
            <a:endParaRPr lang="en-US" sz="1800" b="0" dirty="0">
              <a:solidFill>
                <a:schemeClr val="tx1"/>
              </a:solidFill>
            </a:endParaRPr>
          </a:p>
          <a:p>
            <a:r>
              <a:rPr lang="en-US" sz="1800" b="0" dirty="0">
                <a:solidFill>
                  <a:schemeClr val="tx1"/>
                </a:solidFill>
              </a:rPr>
              <a:t>Displays a web page (content page) set in the configuration page</a:t>
            </a:r>
          </a:p>
        </p:txBody>
      </p:sp>
    </p:spTree>
    <p:extLst>
      <p:ext uri="{BB962C8B-B14F-4D97-AF65-F5344CB8AC3E}">
        <p14:creationId xmlns:p14="http://schemas.microsoft.com/office/powerpoint/2010/main" val="34081555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E5B1EF-67AE-4A3C-9A66-63771084E556}"/>
              </a:ext>
            </a:extLst>
          </p:cNvPr>
          <p:cNvSpPr>
            <a:spLocks noGrp="1"/>
          </p:cNvSpPr>
          <p:nvPr>
            <p:ph type="title"/>
          </p:nvPr>
        </p:nvSpPr>
        <p:spPr/>
        <p:txBody>
          <a:bodyPr/>
          <a:lstStyle/>
          <a:p>
            <a:r>
              <a:rPr lang="en-US" dirty="0"/>
              <a:t>Tab Configuration and Content</a:t>
            </a:r>
          </a:p>
        </p:txBody>
      </p:sp>
      <p:sp>
        <p:nvSpPr>
          <p:cNvPr id="10" name="Text Placeholder 9">
            <a:extLst>
              <a:ext uri="{FF2B5EF4-FFF2-40B4-BE49-F238E27FC236}">
                <a16:creationId xmlns:a16="http://schemas.microsoft.com/office/drawing/2014/main" id="{0039457B-30BF-441B-8DAC-1839F160A4BA}"/>
              </a:ext>
            </a:extLst>
          </p:cNvPr>
          <p:cNvSpPr>
            <a:spLocks noGrp="1"/>
          </p:cNvSpPr>
          <p:nvPr>
            <p:ph type="body" sz="quarter" idx="11"/>
          </p:nvPr>
        </p:nvSpPr>
        <p:spPr>
          <a:xfrm>
            <a:off x="465138" y="5026024"/>
            <a:ext cx="5527100" cy="1957459"/>
          </a:xfrm>
        </p:spPr>
        <p:txBody>
          <a:bodyPr/>
          <a:lstStyle/>
          <a:p>
            <a:r>
              <a:rPr lang="en-US" sz="1800" dirty="0">
                <a:latin typeface="+mj-lt"/>
              </a:rPr>
              <a:t>Tab Configuration</a:t>
            </a:r>
          </a:p>
          <a:p>
            <a:pPr>
              <a:lnSpc>
                <a:spcPct val="100000"/>
              </a:lnSpc>
            </a:pPr>
            <a:r>
              <a:rPr lang="en-US" b="0" dirty="0">
                <a:solidFill>
                  <a:schemeClr val="tx1"/>
                </a:solidFill>
              </a:rPr>
              <a:t>Configured in manifest</a:t>
            </a:r>
          </a:p>
          <a:p>
            <a:pPr>
              <a:lnSpc>
                <a:spcPct val="100000"/>
              </a:lnSpc>
            </a:pPr>
            <a:r>
              <a:rPr lang="en-US" b="0" dirty="0">
                <a:solidFill>
                  <a:schemeClr val="tx1"/>
                </a:solidFill>
              </a:rPr>
              <a:t>Displayed when Tab added to Channel</a:t>
            </a:r>
          </a:p>
          <a:p>
            <a:pPr>
              <a:lnSpc>
                <a:spcPct val="100000"/>
              </a:lnSpc>
            </a:pPr>
            <a:r>
              <a:rPr lang="en-US" b="0" dirty="0">
                <a:solidFill>
                  <a:schemeClr val="tx1"/>
                </a:solidFill>
              </a:rPr>
              <a:t>Displays a web page (content page) specified in the app manifest</a:t>
            </a:r>
          </a:p>
          <a:p>
            <a:pPr>
              <a:lnSpc>
                <a:spcPct val="100000"/>
              </a:lnSpc>
            </a:pPr>
            <a:r>
              <a:rPr lang="en-US" b="0" dirty="0">
                <a:solidFill>
                  <a:schemeClr val="tx1"/>
                </a:solidFill>
              </a:rPr>
              <a:t>Collect information</a:t>
            </a:r>
          </a:p>
          <a:p>
            <a:pPr>
              <a:lnSpc>
                <a:spcPct val="100000"/>
              </a:lnSpc>
            </a:pPr>
            <a:r>
              <a:rPr lang="en-US" b="0" dirty="0">
                <a:solidFill>
                  <a:schemeClr val="tx1"/>
                </a:solidFill>
              </a:rPr>
              <a:t>Call </a:t>
            </a:r>
            <a:r>
              <a:rPr lang="en-US" b="0" dirty="0" err="1">
                <a:solidFill>
                  <a:schemeClr val="tx1"/>
                </a:solidFill>
                <a:latin typeface="Courier New" panose="02070309020205020404" pitchFamily="49" charset="0"/>
                <a:cs typeface="Courier New" panose="02070309020205020404" pitchFamily="49" charset="0"/>
              </a:rPr>
              <a:t>setSettings</a:t>
            </a:r>
            <a:r>
              <a:rPr lang="en-US" b="0" dirty="0">
                <a:solidFill>
                  <a:schemeClr val="tx1"/>
                </a:solidFill>
                <a:latin typeface="Courier New" panose="02070309020205020404" pitchFamily="49" charset="0"/>
                <a:cs typeface="Courier New" panose="02070309020205020404" pitchFamily="49" charset="0"/>
              </a:rPr>
              <a:t>()</a:t>
            </a:r>
            <a:r>
              <a:rPr lang="en-US" b="0" dirty="0">
                <a:solidFill>
                  <a:schemeClr val="tx1"/>
                </a:solidFill>
              </a:rPr>
              <a:t> specifying </a:t>
            </a:r>
            <a:r>
              <a:rPr lang="en-US" b="0" dirty="0" err="1">
                <a:solidFill>
                  <a:schemeClr val="tx1"/>
                </a:solidFill>
              </a:rPr>
              <a:t>ContentUrl</a:t>
            </a:r>
            <a:r>
              <a:rPr lang="en-US" b="0" dirty="0">
                <a:solidFill>
                  <a:schemeClr val="tx1"/>
                </a:solidFill>
              </a:rPr>
              <a:t> and Entity Id</a:t>
            </a:r>
          </a:p>
        </p:txBody>
      </p:sp>
      <p:sp>
        <p:nvSpPr>
          <p:cNvPr id="11" name="Text Placeholder 10">
            <a:extLst>
              <a:ext uri="{FF2B5EF4-FFF2-40B4-BE49-F238E27FC236}">
                <a16:creationId xmlns:a16="http://schemas.microsoft.com/office/drawing/2014/main" id="{50995F82-5E4D-4E22-881D-F48871EA493A}"/>
              </a:ext>
            </a:extLst>
          </p:cNvPr>
          <p:cNvSpPr>
            <a:spLocks noGrp="1"/>
          </p:cNvSpPr>
          <p:nvPr>
            <p:ph type="body" sz="quarter" idx="13"/>
          </p:nvPr>
        </p:nvSpPr>
        <p:spPr>
          <a:xfrm>
            <a:off x="6460554" y="5026024"/>
            <a:ext cx="5537771" cy="2204899"/>
          </a:xfrm>
        </p:spPr>
        <p:txBody>
          <a:bodyPr/>
          <a:lstStyle/>
          <a:p>
            <a:r>
              <a:rPr lang="en-US" sz="1800" dirty="0">
                <a:latin typeface="+mj-lt"/>
              </a:rPr>
              <a:t>Tab Content</a:t>
            </a:r>
          </a:p>
          <a:p>
            <a:r>
              <a:rPr lang="en-US" b="0" dirty="0">
                <a:solidFill>
                  <a:schemeClr val="tx1"/>
                </a:solidFill>
              </a:rPr>
              <a:t>Rendered in IFRAME</a:t>
            </a:r>
          </a:p>
          <a:p>
            <a:r>
              <a:rPr lang="en-US" b="0" dirty="0">
                <a:solidFill>
                  <a:schemeClr val="tx1"/>
                </a:solidFill>
              </a:rPr>
              <a:t>Content URL specified by configuration page (in channel tabs) or manifest (in personal tabs</a:t>
            </a:r>
          </a:p>
          <a:p>
            <a:r>
              <a:rPr lang="en-US" b="0" dirty="0">
                <a:solidFill>
                  <a:schemeClr val="tx1"/>
                </a:solidFill>
              </a:rPr>
              <a:t>Inspect context for </a:t>
            </a:r>
            <a:r>
              <a:rPr lang="en-US" b="0" dirty="0" err="1">
                <a:solidFill>
                  <a:schemeClr val="tx1"/>
                </a:solidFill>
              </a:rPr>
              <a:t>EntityId</a:t>
            </a:r>
            <a:r>
              <a:rPr lang="en-US" b="0" dirty="0">
                <a:solidFill>
                  <a:schemeClr val="tx1"/>
                </a:solidFill>
              </a:rPr>
              <a:t>/</a:t>
            </a:r>
            <a:r>
              <a:rPr lang="en-US" b="0" dirty="0" err="1">
                <a:solidFill>
                  <a:schemeClr val="tx1"/>
                </a:solidFill>
              </a:rPr>
              <a:t>SubEntityId</a:t>
            </a:r>
            <a:endParaRPr lang="en-US" b="0" dirty="0">
              <a:solidFill>
                <a:schemeClr val="tx1"/>
              </a:solidFill>
            </a:endParaRPr>
          </a:p>
          <a:p>
            <a:r>
              <a:rPr lang="en-US" b="0" dirty="0">
                <a:solidFill>
                  <a:schemeClr val="tx1"/>
                </a:solidFill>
              </a:rPr>
              <a:t>Retrieve state based on Entity/</a:t>
            </a:r>
            <a:r>
              <a:rPr lang="en-US" b="0" dirty="0" err="1">
                <a:solidFill>
                  <a:schemeClr val="tx1"/>
                </a:solidFill>
              </a:rPr>
              <a:t>SubEntity</a:t>
            </a:r>
            <a:r>
              <a:rPr lang="en-US" b="0" dirty="0">
                <a:solidFill>
                  <a:schemeClr val="tx1"/>
                </a:solidFill>
              </a:rPr>
              <a:t>/User</a:t>
            </a:r>
          </a:p>
          <a:p>
            <a:endParaRPr lang="en-US" sz="2400" dirty="0"/>
          </a:p>
        </p:txBody>
      </p:sp>
      <p:pic>
        <p:nvPicPr>
          <p:cNvPr id="3" name="Picture 2">
            <a:extLst>
              <a:ext uri="{FF2B5EF4-FFF2-40B4-BE49-F238E27FC236}">
                <a16:creationId xmlns:a16="http://schemas.microsoft.com/office/drawing/2014/main" id="{1111E5BC-3EFE-404E-80CE-609A3B669646}"/>
              </a:ext>
            </a:extLst>
          </p:cNvPr>
          <p:cNvPicPr>
            <a:picLocks noChangeAspect="1"/>
          </p:cNvPicPr>
          <p:nvPr/>
        </p:nvPicPr>
        <p:blipFill>
          <a:blip r:embed="rId3"/>
          <a:stretch>
            <a:fillRect/>
          </a:stretch>
        </p:blipFill>
        <p:spPr>
          <a:xfrm>
            <a:off x="1888763" y="1871817"/>
            <a:ext cx="2679848" cy="2711061"/>
          </a:xfrm>
          <a:prstGeom prst="rect">
            <a:avLst/>
          </a:prstGeom>
        </p:spPr>
      </p:pic>
      <p:pic>
        <p:nvPicPr>
          <p:cNvPr id="7" name="Picture 6">
            <a:extLst>
              <a:ext uri="{FF2B5EF4-FFF2-40B4-BE49-F238E27FC236}">
                <a16:creationId xmlns:a16="http://schemas.microsoft.com/office/drawing/2014/main" id="{F7D52288-48E4-49FE-9C96-A902AED156E1}"/>
              </a:ext>
            </a:extLst>
          </p:cNvPr>
          <p:cNvPicPr>
            <a:picLocks noChangeAspect="1"/>
          </p:cNvPicPr>
          <p:nvPr/>
        </p:nvPicPr>
        <p:blipFill>
          <a:blip r:embed="rId4"/>
          <a:stretch>
            <a:fillRect/>
          </a:stretch>
        </p:blipFill>
        <p:spPr>
          <a:xfrm>
            <a:off x="7867865" y="1871817"/>
            <a:ext cx="3214608" cy="2711061"/>
          </a:xfrm>
          <a:prstGeom prst="rect">
            <a:avLst/>
          </a:prstGeom>
        </p:spPr>
      </p:pic>
    </p:spTree>
    <p:extLst>
      <p:ext uri="{BB962C8B-B14F-4D97-AF65-F5344CB8AC3E}">
        <p14:creationId xmlns:p14="http://schemas.microsoft.com/office/powerpoint/2010/main" val="29641009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0BF5-8E66-1244-9636-71C922C7F073}"/>
              </a:ext>
            </a:extLst>
          </p:cNvPr>
          <p:cNvSpPr>
            <a:spLocks noGrp="1"/>
          </p:cNvSpPr>
          <p:nvPr>
            <p:ph type="title"/>
          </p:nvPr>
        </p:nvSpPr>
        <p:spPr/>
        <p:txBody>
          <a:bodyPr/>
          <a:lstStyle/>
          <a:p>
            <a:r>
              <a:rPr lang="en-US" dirty="0"/>
              <a:t>Channel tab manifest syntax </a:t>
            </a:r>
          </a:p>
        </p:txBody>
      </p:sp>
      <p:sp>
        <p:nvSpPr>
          <p:cNvPr id="3" name="Text Placeholder 2">
            <a:extLst>
              <a:ext uri="{FF2B5EF4-FFF2-40B4-BE49-F238E27FC236}">
                <a16:creationId xmlns:a16="http://schemas.microsoft.com/office/drawing/2014/main" id="{4DF3F155-5EC1-014B-934A-C6B3E0015AB7}"/>
              </a:ext>
            </a:extLst>
          </p:cNvPr>
          <p:cNvSpPr>
            <a:spLocks noGrp="1"/>
          </p:cNvSpPr>
          <p:nvPr>
            <p:ph type="body" sz="quarter" idx="10"/>
          </p:nvPr>
        </p:nvSpPr>
        <p:spPr>
          <a:xfrm>
            <a:off x="465138" y="1919804"/>
            <a:ext cx="11533187" cy="4576637"/>
          </a:xfrm>
        </p:spPr>
        <p:txBody>
          <a:bodyPr/>
          <a:lstStyle/>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configurableTabs</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configurationUrl</a:t>
            </a:r>
            <a:r>
              <a:rPr lang="en-US" sz="1600" dirty="0">
                <a:latin typeface="Courier New" panose="02070309020205020404" pitchFamily="49" charset="0"/>
                <a:cs typeface="Courier New" panose="02070309020205020404" pitchFamily="49" charset="0"/>
              </a:rPr>
              <a:t>": "https://{{HOSTNAME}}/</a:t>
            </a:r>
            <a:r>
              <a:rPr lang="en-US" sz="1600" dirty="0" err="1">
                <a:latin typeface="Courier New" panose="02070309020205020404" pitchFamily="49" charset="0"/>
                <a:cs typeface="Courier New" panose="02070309020205020404" pitchFamily="49" charset="0"/>
              </a:rPr>
              <a:t>configMathTab</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config.html</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canUpdateConfiguration</a:t>
            </a:r>
            <a:r>
              <a:rPr lang="en-US" sz="1600" dirty="0">
                <a:latin typeface="Courier New" panose="02070309020205020404" pitchFamily="49" charset="0"/>
                <a:cs typeface="Courier New" panose="02070309020205020404" pitchFamily="49" charset="0"/>
              </a:rPr>
              <a:t>": true,</a:t>
            </a:r>
          </a:p>
          <a:p>
            <a:r>
              <a:rPr lang="en-US" sz="1600" dirty="0">
                <a:latin typeface="Courier New" panose="02070309020205020404" pitchFamily="49" charset="0"/>
                <a:cs typeface="Courier New" panose="02070309020205020404" pitchFamily="49" charset="0"/>
              </a:rPr>
              <a:t>      "scopes": ["team"],</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sharePointPreviewImage</a:t>
            </a:r>
            <a:r>
              <a:rPr lang="en-US" sz="1600" dirty="0">
                <a:latin typeface="Courier New" panose="02070309020205020404" pitchFamily="49" charset="0"/>
                <a:cs typeface="Courier New" panose="02070309020205020404" pitchFamily="49" charset="0"/>
              </a:rPr>
              <a:t>": "https://{{HOSTNAME}}/assets/</a:t>
            </a:r>
            <a:r>
              <a:rPr lang="en-US" sz="1600" dirty="0" err="1">
                <a:latin typeface="Courier New" panose="02070309020205020404" pitchFamily="49" charset="0"/>
                <a:cs typeface="Courier New" panose="02070309020205020404" pitchFamily="49" charset="0"/>
              </a:rPr>
              <a:t>configMathTab-preview.png</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supportedSharePointHosts</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sharePointFullPage</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sharePointWebPart</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716639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720643-F967-7641-B81C-B068EBE16877}"/>
              </a:ext>
            </a:extLst>
          </p:cNvPr>
          <p:cNvSpPr>
            <a:spLocks noGrp="1"/>
          </p:cNvSpPr>
          <p:nvPr>
            <p:ph type="title"/>
          </p:nvPr>
        </p:nvSpPr>
        <p:spPr/>
        <p:txBody>
          <a:bodyPr/>
          <a:lstStyle/>
          <a:p>
            <a:r>
              <a:rPr lang="en-US" dirty="0"/>
              <a:t>Channel tab capabilities: configuration page</a:t>
            </a:r>
          </a:p>
        </p:txBody>
      </p:sp>
      <p:sp>
        <p:nvSpPr>
          <p:cNvPr id="6" name="Text Placeholder 5">
            <a:extLst>
              <a:ext uri="{FF2B5EF4-FFF2-40B4-BE49-F238E27FC236}">
                <a16:creationId xmlns:a16="http://schemas.microsoft.com/office/drawing/2014/main" id="{51A10688-1886-B34D-BA40-32B7EF3896D3}"/>
              </a:ext>
            </a:extLst>
          </p:cNvPr>
          <p:cNvSpPr>
            <a:spLocks noGrp="1"/>
          </p:cNvSpPr>
          <p:nvPr>
            <p:ph type="body" sz="quarter" idx="10"/>
          </p:nvPr>
        </p:nvSpPr>
        <p:spPr>
          <a:xfrm>
            <a:off x="465138" y="1919804"/>
            <a:ext cx="11533187" cy="4739759"/>
          </a:xfrm>
        </p:spPr>
        <p:txBody>
          <a:bodyPr/>
          <a:lstStyle/>
          <a:p>
            <a:r>
              <a:rPr lang="en-US" dirty="0"/>
              <a:t>Displayed after adding a tab to a channel</a:t>
            </a:r>
          </a:p>
          <a:p>
            <a:endParaRPr lang="en-US" dirty="0"/>
          </a:p>
          <a:p>
            <a:r>
              <a:rPr lang="en-US" dirty="0"/>
              <a:t>Enables user to configure tab before added to a team</a:t>
            </a:r>
          </a:p>
          <a:p>
            <a:endParaRPr lang="en-US" dirty="0"/>
          </a:p>
          <a:p>
            <a:r>
              <a:rPr lang="en-US" dirty="0"/>
              <a:t>Enable / disable ability to change settings after tab is added to a channel</a:t>
            </a:r>
          </a:p>
          <a:p>
            <a:endParaRPr lang="en-US" dirty="0"/>
          </a:p>
          <a:p>
            <a:r>
              <a:rPr lang="en-US" dirty="0"/>
              <a:t>Example uses:</a:t>
            </a:r>
          </a:p>
          <a:p>
            <a:endParaRPr lang="en-US" dirty="0"/>
          </a:p>
          <a:p>
            <a:r>
              <a:rPr lang="en-US" dirty="0"/>
              <a:t>	Specify mapping provider</a:t>
            </a:r>
          </a:p>
          <a:p>
            <a:endParaRPr lang="en-US" dirty="0"/>
          </a:p>
          <a:p>
            <a:r>
              <a:rPr lang="en-US" dirty="0"/>
              <a:t>	Select how data should be rendered (list / grid)</a:t>
            </a:r>
          </a:p>
          <a:p>
            <a:endParaRPr lang="en-US" dirty="0"/>
          </a:p>
          <a:p>
            <a:r>
              <a:rPr lang="en-US" dirty="0"/>
              <a:t>	Set the </a:t>
            </a:r>
            <a:r>
              <a:rPr lang="en-US" dirty="0" err="1">
                <a:latin typeface="Courier New" panose="02070309020205020404" pitchFamily="49" charset="0"/>
                <a:cs typeface="Courier New" panose="02070309020205020404" pitchFamily="49" charset="0"/>
              </a:rPr>
              <a:t>contentURL</a:t>
            </a:r>
            <a:r>
              <a:rPr lang="en-US" dirty="0"/>
              <a:t> and </a:t>
            </a:r>
            <a:r>
              <a:rPr lang="en-US" dirty="0" err="1">
                <a:latin typeface="Courier New" panose="02070309020205020404" pitchFamily="49" charset="0"/>
                <a:cs typeface="Courier New" panose="02070309020205020404" pitchFamily="49" charset="0"/>
              </a:rPr>
              <a:t>websiteURL</a:t>
            </a:r>
            <a:r>
              <a:rPr lang="en-US" dirty="0"/>
              <a:t> of a tab</a:t>
            </a:r>
          </a:p>
        </p:txBody>
      </p:sp>
    </p:spTree>
    <p:extLst>
      <p:ext uri="{BB962C8B-B14F-4D97-AF65-F5344CB8AC3E}">
        <p14:creationId xmlns:p14="http://schemas.microsoft.com/office/powerpoint/2010/main" val="32951803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690FF-A711-794E-AAC8-C699E8FC301C}"/>
              </a:ext>
            </a:extLst>
          </p:cNvPr>
          <p:cNvSpPr>
            <a:spLocks noGrp="1"/>
          </p:cNvSpPr>
          <p:nvPr>
            <p:ph type="title"/>
          </p:nvPr>
        </p:nvSpPr>
        <p:spPr/>
        <p:txBody>
          <a:bodyPr/>
          <a:lstStyle/>
          <a:p>
            <a:r>
              <a:rPr lang="en-US" dirty="0"/>
              <a:t>Channel tab capabilities: configuration page</a:t>
            </a:r>
          </a:p>
        </p:txBody>
      </p:sp>
      <p:pic>
        <p:nvPicPr>
          <p:cNvPr id="6" name="Picture 5">
            <a:extLst>
              <a:ext uri="{FF2B5EF4-FFF2-40B4-BE49-F238E27FC236}">
                <a16:creationId xmlns:a16="http://schemas.microsoft.com/office/drawing/2014/main" id="{00AE40C7-E5C6-5F44-8245-AF7B70053F84}"/>
              </a:ext>
            </a:extLst>
          </p:cNvPr>
          <p:cNvPicPr>
            <a:picLocks noChangeAspect="1"/>
          </p:cNvPicPr>
          <p:nvPr/>
        </p:nvPicPr>
        <p:blipFill>
          <a:blip r:embed="rId3"/>
          <a:stretch>
            <a:fillRect/>
          </a:stretch>
        </p:blipFill>
        <p:spPr>
          <a:xfrm>
            <a:off x="182414" y="1192213"/>
            <a:ext cx="5816368" cy="5101195"/>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930DFD06-D47F-3A42-9ED5-83F371AF124F}"/>
              </a:ext>
            </a:extLst>
          </p:cNvPr>
          <p:cNvPicPr>
            <a:picLocks noChangeAspect="1"/>
          </p:cNvPicPr>
          <p:nvPr/>
        </p:nvPicPr>
        <p:blipFill>
          <a:blip r:embed="rId4"/>
          <a:stretch>
            <a:fillRect/>
          </a:stretch>
        </p:blipFill>
        <p:spPr>
          <a:xfrm>
            <a:off x="6547104" y="2092828"/>
            <a:ext cx="5269292" cy="257709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090264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BC4C1-B809-0E47-A53D-7F3B2B924E9D}"/>
              </a:ext>
            </a:extLst>
          </p:cNvPr>
          <p:cNvSpPr>
            <a:spLocks noGrp="1"/>
          </p:cNvSpPr>
          <p:nvPr>
            <p:ph type="title"/>
          </p:nvPr>
        </p:nvSpPr>
        <p:spPr/>
        <p:txBody>
          <a:bodyPr/>
          <a:lstStyle/>
          <a:p>
            <a:r>
              <a:rPr lang="en-US" dirty="0"/>
              <a:t>Configuration page - implementation &amp; requirements </a:t>
            </a:r>
          </a:p>
        </p:txBody>
      </p:sp>
      <p:sp>
        <p:nvSpPr>
          <p:cNvPr id="3" name="Text Placeholder 2">
            <a:extLst>
              <a:ext uri="{FF2B5EF4-FFF2-40B4-BE49-F238E27FC236}">
                <a16:creationId xmlns:a16="http://schemas.microsoft.com/office/drawing/2014/main" id="{D5E6E02B-3D91-DD4D-9963-C6AF3A61F1C0}"/>
              </a:ext>
            </a:extLst>
          </p:cNvPr>
          <p:cNvSpPr>
            <a:spLocks noGrp="1"/>
          </p:cNvSpPr>
          <p:nvPr>
            <p:ph type="body" sz="quarter" idx="10"/>
          </p:nvPr>
        </p:nvSpPr>
        <p:spPr>
          <a:xfrm>
            <a:off x="465138" y="1919804"/>
            <a:ext cx="11533187" cy="4678204"/>
          </a:xfrm>
        </p:spPr>
        <p:txBody>
          <a:bodyPr/>
          <a:lstStyle/>
          <a:p>
            <a:r>
              <a:rPr lang="en-US" dirty="0"/>
              <a:t>Like a tab, just an web app loaded within an IFRAME</a:t>
            </a:r>
          </a:p>
          <a:p>
            <a:endParaRPr lang="en-US" dirty="0"/>
          </a:p>
          <a:p>
            <a:r>
              <a:rPr lang="en-US" dirty="0"/>
              <a:t>Implement the user interface</a:t>
            </a:r>
          </a:p>
          <a:p>
            <a:endParaRPr lang="en-US" dirty="0"/>
          </a:p>
          <a:p>
            <a:r>
              <a:rPr lang="en-US" dirty="0"/>
              <a:t>Notify Microsoft Teams once settings configured</a:t>
            </a:r>
          </a:p>
          <a:p>
            <a:endParaRPr lang="en-US" dirty="0"/>
          </a:p>
          <a:p>
            <a:r>
              <a:rPr lang="en-US" dirty="0"/>
              <a:t>Consider: where &amp; how will app save it’s settings?</a:t>
            </a:r>
          </a:p>
          <a:p>
            <a:endParaRPr lang="en-US" dirty="0"/>
          </a:p>
          <a:p>
            <a:r>
              <a:rPr lang="en-US" dirty="0"/>
              <a:t>Requirements:</a:t>
            </a:r>
          </a:p>
          <a:p>
            <a:r>
              <a:rPr lang="en-US" dirty="0"/>
              <a:t>	Must load within an IFRAME</a:t>
            </a:r>
          </a:p>
          <a:p>
            <a:endParaRPr lang="en-US" dirty="0"/>
          </a:p>
          <a:p>
            <a:r>
              <a:rPr lang="en-US" dirty="0"/>
              <a:t>	Include Microsoft Teams JavaScript SDK &amp; handle the </a:t>
            </a:r>
            <a:r>
              <a:rPr lang="en-US" dirty="0" err="1">
                <a:latin typeface="Courier New" panose="02070309020205020404" pitchFamily="49" charset="0"/>
                <a:cs typeface="Courier New" panose="02070309020205020404" pitchFamily="49" charset="0"/>
              </a:rPr>
              <a:t>registerOnSaveHandler</a:t>
            </a:r>
            <a:r>
              <a:rPr lang="en-US" dirty="0">
                <a:latin typeface="Courier New" panose="02070309020205020404" pitchFamily="49" charset="0"/>
                <a:cs typeface="Courier New" panose="02070309020205020404" pitchFamily="49" charset="0"/>
              </a:rPr>
              <a:t>()</a:t>
            </a:r>
            <a:r>
              <a:rPr lang="en-US" dirty="0"/>
              <a:t> event, </a:t>
            </a:r>
            <a:br>
              <a:rPr lang="en-US" dirty="0"/>
            </a:br>
            <a:r>
              <a:rPr lang="en-US" dirty="0"/>
              <a:t>	notifying Microsoft Teams of success</a:t>
            </a:r>
          </a:p>
        </p:txBody>
      </p:sp>
    </p:spTree>
    <p:extLst>
      <p:ext uri="{BB962C8B-B14F-4D97-AF65-F5344CB8AC3E}">
        <p14:creationId xmlns:p14="http://schemas.microsoft.com/office/powerpoint/2010/main" val="34096508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4125-77BE-6643-8339-FA6D74725767}"/>
              </a:ext>
            </a:extLst>
          </p:cNvPr>
          <p:cNvSpPr>
            <a:spLocks noGrp="1"/>
          </p:cNvSpPr>
          <p:nvPr>
            <p:ph type="title"/>
          </p:nvPr>
        </p:nvSpPr>
        <p:spPr/>
        <p:txBody>
          <a:bodyPr/>
          <a:lstStyle/>
          <a:p>
            <a:r>
              <a:rPr lang="en-US" dirty="0"/>
              <a:t>Saving settings on configuration page</a:t>
            </a:r>
          </a:p>
        </p:txBody>
      </p:sp>
      <p:sp>
        <p:nvSpPr>
          <p:cNvPr id="3" name="Text Placeholder 2">
            <a:extLst>
              <a:ext uri="{FF2B5EF4-FFF2-40B4-BE49-F238E27FC236}">
                <a16:creationId xmlns:a16="http://schemas.microsoft.com/office/drawing/2014/main" id="{E28C631A-7C99-3C44-B321-DA30EEF657EF}"/>
              </a:ext>
            </a:extLst>
          </p:cNvPr>
          <p:cNvSpPr>
            <a:spLocks noGrp="1"/>
          </p:cNvSpPr>
          <p:nvPr>
            <p:ph type="body" sz="quarter" idx="10"/>
          </p:nvPr>
        </p:nvSpPr>
        <p:spPr>
          <a:xfrm>
            <a:off x="465138" y="1919804"/>
            <a:ext cx="11533187" cy="5109091"/>
          </a:xfrm>
        </p:spPr>
        <p:txBody>
          <a:bodyPr/>
          <a:lstStyle/>
          <a:p>
            <a:r>
              <a:rPr lang="en-US" b="1" dirty="0" err="1">
                <a:latin typeface="Courier New" panose="02070309020205020404" pitchFamily="49" charset="0"/>
                <a:cs typeface="Courier New" panose="02070309020205020404" pitchFamily="49" charset="0"/>
              </a:rPr>
              <a:t>microsoftTeams.settings.registerOnSaveHandler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saveEvent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microsoftTeams.settings.SaveEvent</a:t>
            </a:r>
            <a:r>
              <a:rPr lang="en-US" dirty="0">
                <a:latin typeface="Courier New" panose="02070309020205020404" pitchFamily="49" charset="0"/>
                <a:cs typeface="Courier New" panose="02070309020205020404" pitchFamily="49" charset="0"/>
              </a:rPr>
              <a:t>) =&gt; {</a:t>
            </a:r>
          </a:p>
          <a:p>
            <a:r>
              <a:rPr lang="en-US" dirty="0">
                <a:latin typeface="Courier New" panose="02070309020205020404" pitchFamily="49" charset="0"/>
                <a:cs typeface="Courier New" panose="02070309020205020404" pitchFamily="49" charset="0"/>
              </a:rPr>
              <a:t>    const host = "https://" + </a:t>
            </a:r>
            <a:r>
              <a:rPr lang="en-US" dirty="0" err="1">
                <a:latin typeface="Courier New" panose="02070309020205020404" pitchFamily="49" charset="0"/>
                <a:cs typeface="Courier New" panose="02070309020205020404" pitchFamily="49" charset="0"/>
              </a:rPr>
              <a:t>window.location.host</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microsoftTeams.settings.setSettings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contentUrl</a:t>
            </a:r>
            <a:r>
              <a:rPr lang="en-US" dirty="0">
                <a:latin typeface="Courier New" panose="02070309020205020404" pitchFamily="49" charset="0"/>
                <a:cs typeface="Courier New" panose="02070309020205020404" pitchFamily="49" charset="0"/>
              </a:rPr>
              <a:t>: host + "/</a:t>
            </a:r>
            <a:r>
              <a:rPr lang="en-US" dirty="0" err="1">
                <a:latin typeface="Courier New" panose="02070309020205020404" pitchFamily="49" charset="0"/>
                <a:cs typeface="Courier New" panose="02070309020205020404" pitchFamily="49" charset="0"/>
              </a:rPr>
              <a:t>myTab</a:t>
            </a:r>
            <a:r>
              <a:rPr lang="en-US" dirty="0">
                <a:latin typeface="Courier New" panose="02070309020205020404" pitchFamily="49" charset="0"/>
                <a:cs typeface="Courier New" panose="02070309020205020404" pitchFamily="49" charset="0"/>
              </a:rPr>
              <a:t>/?data=",</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suggestedDisplayName</a:t>
            </a:r>
            <a:r>
              <a:rPr lang="en-US" dirty="0">
                <a:latin typeface="Courier New" panose="02070309020205020404" pitchFamily="49" charset="0"/>
                <a:cs typeface="Courier New" panose="02070309020205020404" pitchFamily="49" charset="0"/>
              </a:rPr>
              <a:t>: "My Tab",</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removeUrl</a:t>
            </a:r>
            <a:r>
              <a:rPr lang="en-US" dirty="0">
                <a:latin typeface="Courier New" panose="02070309020205020404" pitchFamily="49" charset="0"/>
                <a:cs typeface="Courier New" panose="02070309020205020404" pitchFamily="49" charset="0"/>
              </a:rPr>
              <a:t>: host + "/</a:t>
            </a:r>
            <a:r>
              <a:rPr lang="en-US" dirty="0" err="1">
                <a:latin typeface="Courier New" panose="02070309020205020404" pitchFamily="49" charset="0"/>
                <a:cs typeface="Courier New" panose="02070309020205020404" pitchFamily="49" charset="0"/>
              </a:rPr>
              <a:t>myTab</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remove.html</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entityId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this.state.value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saveEvent.notifySuccess</a:t>
            </a:r>
            <a:r>
              <a:rPr lang="en-US" b="1"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38114741"/>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3.xml><?xml version="1.0" encoding="utf-8"?>
<ds:datastoreItem xmlns:ds="http://schemas.openxmlformats.org/officeDocument/2006/customXml" ds:itemID="{9A3C4BB6-DB8D-4070-8F7B-E5A2778ED62A}">
  <ds:schemaRefs>
    <ds:schemaRef ds:uri="http://www.w3.org/XML/1998/namespace"/>
    <ds:schemaRef ds:uri="61b79488-63fd-46f4-b1bf-09cb63d2085e"/>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1462</Words>
  <Application>Microsoft Macintosh PowerPoint</Application>
  <PresentationFormat>Custom</PresentationFormat>
  <Paragraphs>196</Paragraphs>
  <Slides>13</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Arial</vt:lpstr>
      <vt:lpstr>Courier New</vt:lpstr>
      <vt:lpstr>Segoe UI</vt:lpstr>
      <vt:lpstr>Segoe UI Light</vt:lpstr>
      <vt:lpstr>Segoe UI Semibold</vt:lpstr>
      <vt:lpstr>Wingdings</vt:lpstr>
      <vt:lpstr>Office 365 PPT Template - 2017</vt:lpstr>
      <vt:lpstr>1_Office 365 PPT Template - 2017</vt:lpstr>
      <vt:lpstr>Create Custom Microsoft Teams Channel Tabs</vt:lpstr>
      <vt:lpstr>Overview</vt:lpstr>
      <vt:lpstr>Comparing personal &amp; channel tabs </vt:lpstr>
      <vt:lpstr>Tab Configuration and Content</vt:lpstr>
      <vt:lpstr>Channel tab manifest syntax </vt:lpstr>
      <vt:lpstr>Channel tab capabilities: configuration page</vt:lpstr>
      <vt:lpstr>Channel tab capabilities: configuration page</vt:lpstr>
      <vt:lpstr>Configuration page - implementation &amp; requirements </vt:lpstr>
      <vt:lpstr>Saving settings on configuration page</vt:lpstr>
      <vt:lpstr>Channel tab capabilities: removal page</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2019-09-27T06:08:13Z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